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0" r:id="rId12"/>
    <p:sldId id="266" r:id="rId13"/>
    <p:sldId id="267" r:id="rId14"/>
    <p:sldId id="268" r:id="rId15"/>
    <p:sldId id="269" r:id="rId16"/>
    <p:sldId id="271" r:id="rId17"/>
    <p:sldId id="272" r:id="rId18"/>
    <p:sldId id="273" r:id="rId19"/>
    <p:sldId id="275" r:id="rId20"/>
    <p:sldId id="274" r:id="rId21"/>
    <p:sldId id="281" r:id="rId22"/>
    <p:sldId id="276" r:id="rId23"/>
    <p:sldId id="277" r:id="rId24"/>
    <p:sldId id="278" r:id="rId25"/>
    <p:sldId id="279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374" autoAdjust="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11C3FFC8-8D3F-4221-8E88-7D0ED88AD26B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A663FF3-8C28-4F89-8725-C6ACF9D960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C3FFC8-8D3F-4221-8E88-7D0ED88AD26B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663FF3-8C28-4F89-8725-C6ACF9D960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C3FFC8-8D3F-4221-8E88-7D0ED88AD26B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663FF3-8C28-4F89-8725-C6ACF9D960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C3FFC8-8D3F-4221-8E88-7D0ED88AD26B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663FF3-8C28-4F89-8725-C6ACF9D960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11C3FFC8-8D3F-4221-8E88-7D0ED88AD26B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A663FF3-8C28-4F89-8725-C6ACF9D960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C3FFC8-8D3F-4221-8E88-7D0ED88AD26B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6A663FF3-8C28-4F89-8725-C6ACF9D960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C3FFC8-8D3F-4221-8E88-7D0ED88AD26B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6A663FF3-8C28-4F89-8725-C6ACF9D960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C3FFC8-8D3F-4221-8E88-7D0ED88AD26B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663FF3-8C28-4F89-8725-C6ACF9D960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C3FFC8-8D3F-4221-8E88-7D0ED88AD26B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663FF3-8C28-4F89-8725-C6ACF9D960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11C3FFC8-8D3F-4221-8E88-7D0ED88AD26B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A663FF3-8C28-4F89-8725-C6ACF9D960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11C3FFC8-8D3F-4221-8E88-7D0ED88AD26B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A663FF3-8C28-4F89-8725-C6ACF9D960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11C3FFC8-8D3F-4221-8E88-7D0ED88AD26B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6A663FF3-8C28-4F89-8725-C6ACF9D960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«Музей истории школы и поселка </a:t>
            </a:r>
            <a:r>
              <a:rPr lang="ru-RU" dirty="0" err="1" smtClean="0"/>
              <a:t>Дербышки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/>
              <a:t>МБОУ «СОШ№84» Советского района г. Казани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Экспозиция «Музей в чемодане» . Первый из них посвящен теме «Дети войны»</a:t>
            </a:r>
            <a:endParaRPr lang="ru-RU" sz="2800" dirty="0"/>
          </a:p>
        </p:txBody>
      </p:sp>
      <p:pic>
        <p:nvPicPr>
          <p:cNvPr id="9218" name="Picture 2" descr="C:\Users\Администратор\Desktop\для муз\DSC0799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42688" y="1646238"/>
            <a:ext cx="8058623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/>
              <a:t>Альбом ученицы школы Гали Герштейн (1944 год)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4338" name="Picture 2" descr="C:\Users\Администратор\Desktop\для муз\DSC0807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42688" y="1646238"/>
            <a:ext cx="8058623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57214"/>
            <a:ext cx="8229600" cy="1753750"/>
          </a:xfrm>
        </p:spPr>
        <p:txBody>
          <a:bodyPr>
            <a:normAutofit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А этот чемодан -  плод труда  учеников нашей школы– они в макете показали  боевой окоп, а также копию первой поликлиники  п. </a:t>
            </a:r>
            <a:r>
              <a:rPr lang="ru-RU" sz="2400" dirty="0" err="1" smtClean="0"/>
              <a:t>Дербышки</a:t>
            </a:r>
            <a:r>
              <a:rPr lang="ru-RU" sz="2400" dirty="0" smtClean="0"/>
              <a:t> времен войны. </a:t>
            </a:r>
            <a:endParaRPr lang="ru-RU" sz="2400" dirty="0"/>
          </a:p>
        </p:txBody>
      </p:sp>
      <p:pic>
        <p:nvPicPr>
          <p:cNvPr id="10242" name="Picture 2" descr="C:\Users\Администратор\Desktop\для муз\DSC080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42688" y="1646238"/>
            <a:ext cx="8058623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96536"/>
          </a:xfrm>
        </p:spPr>
        <p:txBody>
          <a:bodyPr>
            <a:noAutofit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Этот чемодан вернулся с войны, здесь же «Солдатская книжка» солдата Вершинина. Медали, фотографии ветерана войны Данилова П., особо ценная – «За отвагу»</a:t>
            </a:r>
            <a:endParaRPr lang="ru-RU" sz="2400" dirty="0"/>
          </a:p>
        </p:txBody>
      </p:sp>
      <p:pic>
        <p:nvPicPr>
          <p:cNvPr id="11266" name="Picture 2" descr="C:\Users\Администратор\Desktop\для муз\DSC080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44766" y="1646238"/>
            <a:ext cx="8054467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/>
              <a:t>В этом чемодане - офицерский китель и фронтовой офицерский планшет Хафизова Хая </a:t>
            </a:r>
            <a:r>
              <a:rPr lang="ru-RU" sz="3200" dirty="0" err="1" smtClean="0"/>
              <a:t>Хафизовича</a:t>
            </a:r>
            <a:r>
              <a:rPr lang="ru-RU" sz="3200" dirty="0" smtClean="0"/>
              <a:t>. </a:t>
            </a:r>
            <a:endParaRPr lang="ru-RU" sz="3200" dirty="0"/>
          </a:p>
        </p:txBody>
      </p:sp>
      <p:pic>
        <p:nvPicPr>
          <p:cNvPr id="12290" name="Picture 2" descr="C:\Users\Администратор\Desktop\для муз\DSC0803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42688" y="1646238"/>
            <a:ext cx="8058623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Эта экспозиция посвящена солдату </a:t>
            </a:r>
            <a:r>
              <a:rPr lang="ru-RU" sz="2000" dirty="0" err="1" smtClean="0"/>
              <a:t>БальзамовуА.А</a:t>
            </a:r>
            <a:r>
              <a:rPr lang="ru-RU" sz="2000" dirty="0" smtClean="0"/>
              <a:t>. Его последнее письмо и извещение о смерти, которое получили и сохранили  его родные.</a:t>
            </a:r>
            <a:endParaRPr lang="ru-RU" sz="2000" dirty="0"/>
          </a:p>
        </p:txBody>
      </p:sp>
      <p:pic>
        <p:nvPicPr>
          <p:cNvPr id="13314" name="Picture 2" descr="C:\Users\Администратор\Desktop\для муз\DSC080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44766" y="1646238"/>
            <a:ext cx="8054467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Экспозиция-экран "Поселок </a:t>
            </a:r>
            <a:r>
              <a:rPr lang="ru-RU" sz="3200" dirty="0" err="1" smtClean="0"/>
              <a:t>Дербышки</a:t>
            </a:r>
            <a:r>
              <a:rPr lang="ru-RU" sz="3200" dirty="0" smtClean="0"/>
              <a:t> сегодня"</a:t>
            </a:r>
            <a:endParaRPr lang="ru-RU" sz="3200" dirty="0"/>
          </a:p>
        </p:txBody>
      </p:sp>
      <p:pic>
        <p:nvPicPr>
          <p:cNvPr id="15362" name="Picture 2" descr="C:\Users\Администратор\Desktop\для муз\DSC081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42688" y="1646238"/>
            <a:ext cx="8058623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Проводятся обзорные и тематические экскурсии </a:t>
            </a:r>
            <a:endParaRPr lang="ru-RU" sz="2800" dirty="0"/>
          </a:p>
        </p:txBody>
      </p:sp>
      <p:pic>
        <p:nvPicPr>
          <p:cNvPr id="16386" name="Picture 2" descr="C:\Users\Администратор\Desktop\для муз\DSC0822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42688" y="1646238"/>
            <a:ext cx="8058623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Экскурсии ведут экскурсоводы-ученики нашей школы. </a:t>
            </a:r>
            <a:r>
              <a:rPr lang="ru-RU" sz="2800" dirty="0" err="1" smtClean="0"/>
              <a:t>Мутугуллин</a:t>
            </a:r>
            <a:r>
              <a:rPr lang="ru-RU" sz="2800" dirty="0" smtClean="0"/>
              <a:t> Эмиль – ученик 11А класса.</a:t>
            </a:r>
            <a:endParaRPr lang="ru-RU" sz="2800" dirty="0"/>
          </a:p>
        </p:txBody>
      </p:sp>
      <p:pic>
        <p:nvPicPr>
          <p:cNvPr id="17410" name="Picture 2" descr="C:\Users\Администратор\Desktop\для муз\DSC0825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42688" y="1646238"/>
            <a:ext cx="8058623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err="1" smtClean="0"/>
              <a:t>Габдулбарова</a:t>
            </a:r>
            <a:r>
              <a:rPr lang="ru-RU" sz="3200" dirty="0" smtClean="0"/>
              <a:t> </a:t>
            </a:r>
            <a:r>
              <a:rPr lang="ru-RU" sz="3200" dirty="0" err="1" smtClean="0"/>
              <a:t>Диляра</a:t>
            </a:r>
            <a:r>
              <a:rPr lang="ru-RU" sz="3200" dirty="0" smtClean="0"/>
              <a:t> – ученица 11А класса</a:t>
            </a:r>
            <a:endParaRPr lang="ru-RU" sz="3200" dirty="0"/>
          </a:p>
        </p:txBody>
      </p:sp>
      <p:pic>
        <p:nvPicPr>
          <p:cNvPr id="19458" name="Picture 2" descr="C:\Users\Администратор\Desktop\для муз\DSC0825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44766" y="1646238"/>
            <a:ext cx="8054467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Начало экспозиции : 1. "С чего начинается Родина…"</a:t>
            </a:r>
            <a:br>
              <a:rPr lang="ru-RU" sz="2400" dirty="0" smtClean="0"/>
            </a:br>
            <a:r>
              <a:rPr lang="ru-RU" sz="2400" dirty="0" smtClean="0"/>
              <a:t>2" Детство, опаленное войной"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1026" name="Picture 2" descr="C:\Users\Администратор\Desktop\для муз\DSC0806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42688" y="1646238"/>
            <a:ext cx="8058623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Цветкова Алена – ученица 10А класса</a:t>
            </a:r>
            <a:endParaRPr lang="ru-RU" dirty="0"/>
          </a:p>
        </p:txBody>
      </p:sp>
      <p:pic>
        <p:nvPicPr>
          <p:cNvPr id="18434" name="Picture 2" descr="C:\Users\Администратор\Desktop\для муз\DSC082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42688" y="1646238"/>
            <a:ext cx="8058623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Проведение музейных уроков  и внеклассных мероприятий на базе музея</a:t>
            </a:r>
            <a:endParaRPr lang="ru-RU" sz="3200" dirty="0"/>
          </a:p>
        </p:txBody>
      </p:sp>
      <p:pic>
        <p:nvPicPr>
          <p:cNvPr id="24578" name="Picture 2" descr="C:\Users\Администратор\Desktop\для муз\DSC083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40611" y="1646238"/>
            <a:ext cx="8062778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Ведется исследовательская работа. </a:t>
            </a:r>
            <a:endParaRPr lang="ru-RU" sz="3200" dirty="0"/>
          </a:p>
        </p:txBody>
      </p:sp>
      <p:pic>
        <p:nvPicPr>
          <p:cNvPr id="20482" name="Picture 2" descr="C:\Users\Администратор\Desktop\для муз\DSC0826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42688" y="1646238"/>
            <a:ext cx="8058623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Классные часы</a:t>
            </a:r>
            <a:endParaRPr lang="ru-RU" dirty="0"/>
          </a:p>
        </p:txBody>
      </p:sp>
      <p:pic>
        <p:nvPicPr>
          <p:cNvPr id="21506" name="Picture 2" descr="C:\Users\Администратор\Desktop\для муз\DSC0827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42688" y="1646238"/>
            <a:ext cx="8058623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Тематические педагогические советы</a:t>
            </a:r>
            <a:endParaRPr lang="ru-RU" dirty="0"/>
          </a:p>
        </p:txBody>
      </p:sp>
      <p:pic>
        <p:nvPicPr>
          <p:cNvPr id="22530" name="Picture 2" descr="C:\Users\Администратор\Desktop\для муз\DSC0828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42688" y="1646238"/>
            <a:ext cx="8058623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Родительские собрания</a:t>
            </a:r>
            <a:endParaRPr lang="ru-RU" dirty="0"/>
          </a:p>
        </p:txBody>
      </p:sp>
      <p:pic>
        <p:nvPicPr>
          <p:cNvPr id="23554" name="Picture 2" descr="C:\Users\Администратор\Desktop\для муз\DSC0828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42688" y="1646238"/>
            <a:ext cx="8058623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96536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chemeClr val="tx1"/>
                </a:solidFill>
              </a:rPr>
              <a:t>3. "В начале жизни школу помню я…</a:t>
            </a:r>
            <a:r>
              <a:rPr lang="tt-RU" sz="3100" dirty="0" smtClean="0">
                <a:solidFill>
                  <a:schemeClr val="tx1"/>
                </a:solidFill>
              </a:rPr>
              <a:t>” Этот раздел посвящен непосредственно истории шко</a:t>
            </a:r>
            <a:r>
              <a:rPr lang="tt-RU" sz="3200" dirty="0" smtClean="0">
                <a:solidFill>
                  <a:schemeClr val="tx1"/>
                </a:solidFill>
              </a:rPr>
              <a:t>лы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2051" name="Picture 3" descr="C:\Users\Администратор\Desktop\для муз\DSC0802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42688" y="1646238"/>
            <a:ext cx="8058623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4."Они сражались за Родину" . Раздел посвящен учителям-участникам Великой Отечественной войны</a:t>
            </a:r>
            <a:endParaRPr lang="ru-RU" sz="2800" dirty="0"/>
          </a:p>
        </p:txBody>
      </p:sp>
      <p:pic>
        <p:nvPicPr>
          <p:cNvPr id="3074" name="Picture 2" descr="C:\Users\Администратор\Desktop\для муз\DSC0802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42688" y="1646238"/>
            <a:ext cx="8058623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5. "Династии учителей"</a:t>
            </a:r>
            <a:br>
              <a:rPr lang="ru-RU" sz="2800" dirty="0" smtClean="0"/>
            </a:br>
            <a:r>
              <a:rPr lang="ru-RU" sz="2800" dirty="0" smtClean="0"/>
              <a:t>6."Доброе имя учитель"</a:t>
            </a:r>
            <a:endParaRPr lang="ru-RU" sz="2800" dirty="0"/>
          </a:p>
        </p:txBody>
      </p:sp>
      <p:pic>
        <p:nvPicPr>
          <p:cNvPr id="4098" name="Picture 2" descr="C:\Users\Администратор\Desktop\для муз\DSC0806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40611" y="1646238"/>
            <a:ext cx="8062778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/>
              <a:t>Свидетельства об окончании школы 50-х годов </a:t>
            </a:r>
            <a:endParaRPr lang="ru-RU" sz="3600" dirty="0"/>
          </a:p>
        </p:txBody>
      </p:sp>
      <p:pic>
        <p:nvPicPr>
          <p:cNvPr id="5122" name="Picture 2" descr="C:\Users\Администратор\Desktop\для муз\DSC0805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42688" y="1646238"/>
            <a:ext cx="8058623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/>
              <a:t>Школьные выпускные альбомы разных годов выпуска </a:t>
            </a:r>
            <a:endParaRPr lang="ru-RU" sz="3600" dirty="0"/>
          </a:p>
        </p:txBody>
      </p:sp>
      <p:pic>
        <p:nvPicPr>
          <p:cNvPr id="6146" name="Picture 2" descr="C:\Users\Администратор\Desktop\для муз\DSC0804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44766" y="1646238"/>
            <a:ext cx="8054467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Альбомы из жизни пионерской дружины </a:t>
            </a:r>
            <a:endParaRPr lang="ru-RU" sz="3600" dirty="0"/>
          </a:p>
        </p:txBody>
      </p:sp>
      <p:pic>
        <p:nvPicPr>
          <p:cNvPr id="7170" name="Picture 2" descr="C:\Users\Администратор\Desktop\для муз\DSC080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42688" y="1646238"/>
            <a:ext cx="8058623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t-RU" sz="3200" dirty="0" smtClean="0"/>
              <a:t>Раздел “</a:t>
            </a:r>
            <a:r>
              <a:rPr lang="ru-RU" sz="3200" dirty="0" smtClean="0"/>
              <a:t>Выпускники нашей школы</a:t>
            </a:r>
            <a:r>
              <a:rPr lang="tt-RU" sz="3200" dirty="0" smtClean="0"/>
              <a:t>”посвящен знаменитым выпускникам </a:t>
            </a:r>
            <a:endParaRPr lang="ru-RU" sz="3200" dirty="0"/>
          </a:p>
        </p:txBody>
      </p:sp>
      <p:pic>
        <p:nvPicPr>
          <p:cNvPr id="8194" name="Picture 2" descr="C:\Users\Администратор\Desktop\для муз\DSC0804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42688" y="1646238"/>
            <a:ext cx="8058623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92</TotalTime>
  <Words>202</Words>
  <Application>Microsoft Office PowerPoint</Application>
  <PresentationFormat>Экран (4:3)</PresentationFormat>
  <Paragraphs>26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Литейная</vt:lpstr>
      <vt:lpstr>«Музей истории школы и поселка Дербышки»</vt:lpstr>
      <vt:lpstr>Начало экспозиции : 1. "С чего начинается Родина…" 2" Детство, опаленное войной" </vt:lpstr>
      <vt:lpstr>3. "В начале жизни школу помню я…” Этот раздел посвящен непосредственно истории школы</vt:lpstr>
      <vt:lpstr>4."Они сражались за Родину" . Раздел посвящен учителям-участникам Великой Отечественной войны</vt:lpstr>
      <vt:lpstr>5. "Династии учителей" 6."Доброе имя учитель"</vt:lpstr>
      <vt:lpstr>Свидетельства об окончании школы 50-х годов </vt:lpstr>
      <vt:lpstr>Школьные выпускные альбомы разных годов выпуска </vt:lpstr>
      <vt:lpstr>Альбомы из жизни пионерской дружины </vt:lpstr>
      <vt:lpstr>Раздел “Выпускники нашей школы”посвящен знаменитым выпускникам </vt:lpstr>
      <vt:lpstr>Экспозиция «Музей в чемодане» . Первый из них посвящен теме «Дети войны»</vt:lpstr>
      <vt:lpstr>Альбом ученицы школы Гали Герштейн (1944 год) </vt:lpstr>
      <vt:lpstr> А этот чемодан -  плод труда  учеников нашей школы– они в макете показали  боевой окоп, а также копию первой поликлиники  п. Дербышки времен войны. </vt:lpstr>
      <vt:lpstr>  Этот чемодан вернулся с войны, здесь же «Солдатская книжка» солдата Вершинина. Медали, фотографии ветерана войны Данилова П., особо ценная – «За отвагу»</vt:lpstr>
      <vt:lpstr>В этом чемодане - офицерский китель и фронтовой офицерский планшет Хафизова Хая Хафизовича. </vt:lpstr>
      <vt:lpstr>Эта экспозиция посвящена солдату БальзамовуА.А. Его последнее письмо и извещение о смерти, которое получили и сохранили  его родные.</vt:lpstr>
      <vt:lpstr>Экспозиция-экран "Поселок Дербышки сегодня"</vt:lpstr>
      <vt:lpstr>Проводятся обзорные и тематические экскурсии </vt:lpstr>
      <vt:lpstr>Экскурсии ведут экскурсоводы-ученики нашей школы. Мутугуллин Эмиль – ученик 11А класса.</vt:lpstr>
      <vt:lpstr>Габдулбарова Диляра – ученица 11А класса</vt:lpstr>
      <vt:lpstr>Цветкова Алена – ученица 10А класса</vt:lpstr>
      <vt:lpstr>Проведение музейных уроков  и внеклассных мероприятий на базе музея</vt:lpstr>
      <vt:lpstr>Ведется исследовательская работа. </vt:lpstr>
      <vt:lpstr>Классные часы</vt:lpstr>
      <vt:lpstr>Тематические педагогические советы</vt:lpstr>
      <vt:lpstr>Родительские собрания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«Музей истории школы и поселка Дербышки»</dc:title>
  <dc:creator>Администратор</dc:creator>
  <cp:lastModifiedBy>Владелец</cp:lastModifiedBy>
  <cp:revision>11</cp:revision>
  <dcterms:created xsi:type="dcterms:W3CDTF">2018-02-28T20:23:23Z</dcterms:created>
  <dcterms:modified xsi:type="dcterms:W3CDTF">2020-04-10T04:02:52Z</dcterms:modified>
</cp:coreProperties>
</file>